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045" y="2710815"/>
            <a:ext cx="4105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316355"/>
            <a:ext cx="116109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1130" y="4893310"/>
            <a:ext cx="20523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73835"/>
            <a:ext cx="115252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5895" y="486791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105025"/>
            <a:ext cx="90297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31290"/>
            <a:ext cx="114681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9695" y="223774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1424305"/>
            <a:ext cx="113442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7005" y="228917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96695"/>
            <a:ext cx="111252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1440815"/>
            <a:ext cx="11287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205" y="225488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657350"/>
            <a:ext cx="115919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57425"/>
            <a:ext cx="99441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09725"/>
            <a:ext cx="11610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5745" y="2567305"/>
            <a:ext cx="30924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9540" y="4486910"/>
            <a:ext cx="30924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6825"/>
            <a:ext cx="11601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5780" y="2094230"/>
            <a:ext cx="16459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57960"/>
            <a:ext cx="11610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1145" y="2329815"/>
            <a:ext cx="26943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2565" y="4164965"/>
            <a:ext cx="26943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67485"/>
            <a:ext cx="115633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0180" y="4191000"/>
            <a:ext cx="18491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704975"/>
            <a:ext cx="115538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6620" y="1637030"/>
            <a:ext cx="15278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01140"/>
            <a:ext cx="115728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8495" y="2356485"/>
            <a:ext cx="30238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8645" y="4250690"/>
            <a:ext cx="23056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